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288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5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39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3358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39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19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39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7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2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5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2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9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C5BEF29-B199-4057-BFDB-ED6184C58265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A0942E5-B348-4F2A-A31C-096E3779B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1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D8B8-E383-4974-8009-FBE74B8F8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411192" y="1209061"/>
            <a:ext cx="10161193" cy="100302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Regression for Multivariable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284C6-2092-4E21-98A2-CB60DF326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err="1"/>
              <a:t>Eng</a:t>
            </a:r>
            <a:r>
              <a:rPr lang="en-US" dirty="0"/>
              <a:t> . Mahmoud </a:t>
            </a:r>
            <a:r>
              <a:rPr lang="en-US" dirty="0" err="1"/>
              <a:t>ragab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82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42BD56-25FC-43D1-8965-FD7499F4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99" y="622853"/>
            <a:ext cx="9514286" cy="492380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EE8435B-260C-4C7B-85E4-F7DE62AAA9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3852" y="0"/>
            <a:ext cx="10394707" cy="622853"/>
          </a:xfrm>
        </p:spPr>
        <p:txBody>
          <a:bodyPr>
            <a:normAutofit/>
          </a:bodyPr>
          <a:lstStyle/>
          <a:p>
            <a:r>
              <a:rPr lang="en-US" sz="2800" dirty="0"/>
              <a:t>so, we set the scale of all values to a maximum of 1 .</a:t>
            </a:r>
          </a:p>
        </p:txBody>
      </p:sp>
    </p:spTree>
    <p:extLst>
      <p:ext uri="{BB962C8B-B14F-4D97-AF65-F5344CB8AC3E}">
        <p14:creationId xmlns:p14="http://schemas.microsoft.com/office/powerpoint/2010/main" val="98796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86B77-38BC-42FC-815B-A49A969B73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1940210" cy="5574058"/>
          </a:xfrm>
        </p:spPr>
      </p:pic>
    </p:spTree>
    <p:extLst>
      <p:ext uri="{BB962C8B-B14F-4D97-AF65-F5344CB8AC3E}">
        <p14:creationId xmlns:p14="http://schemas.microsoft.com/office/powerpoint/2010/main" val="275815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5344-07DE-4DF9-AFDA-BA9F35FFE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158" y="1891748"/>
            <a:ext cx="7212495" cy="115196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any questions ?</a:t>
            </a:r>
            <a:endParaRPr lang="en-US" sz="8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23131-21AF-496A-AA0C-FEC6F5FDC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96"/>
            <a:ext cx="4132193" cy="516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1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78E2-5952-4D34-B31E-DB4E8F4B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396882" cy="8906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Liner Regression for Multivariable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1D4D4-78DC-4902-BCB2-38357626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826296"/>
            <a:ext cx="9992139" cy="48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7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C758-485A-45B3-94DC-B67022DA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841" y="3311526"/>
            <a:ext cx="9104244" cy="889414"/>
          </a:xfrm>
        </p:spPr>
        <p:txBody>
          <a:bodyPr/>
          <a:lstStyle/>
          <a:p>
            <a:pPr algn="ctr"/>
            <a:r>
              <a:rPr lang="en-US" dirty="0"/>
              <a:t>Combined formula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1701D-9DFE-4B46-A9DE-63B197D030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59841" y="39757"/>
            <a:ext cx="9104244" cy="32717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EBBE5-A9BB-4400-AF5C-C457B14C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41" y="4200939"/>
            <a:ext cx="9104244" cy="14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8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3027-C00A-4C19-8E90-E849977BA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857104"/>
          </a:xfrm>
        </p:spPr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E10E4-E751-415A-8382-EAB5EF7D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41" y="857104"/>
            <a:ext cx="9872594" cy="47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3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79CC95-9B86-4216-AF96-D759F305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070"/>
            <a:ext cx="5314122" cy="518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D3E045-7412-4B8B-9F1E-03B50C70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22" y="424070"/>
            <a:ext cx="6374294" cy="2504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52A87C-FFF4-4883-96C8-9499DC08E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22" y="2928730"/>
            <a:ext cx="6374294" cy="26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C8846E-D2B1-4B17-9447-F6D3ED38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09" y="105191"/>
            <a:ext cx="11237095" cy="33238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1F563E-488C-4AC8-BA21-F6C91D5D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09" y="2875723"/>
            <a:ext cx="11237095" cy="27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7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CE3F-1148-47FA-A883-55400CB3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69" y="99806"/>
            <a:ext cx="10396538" cy="85435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How do we determine the learning Rate?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55D018-DE9C-4534-B55A-C01402C26F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0365" y="920880"/>
            <a:ext cx="6213096" cy="1365604"/>
          </a:xfrm>
        </p:spPr>
        <p:txBody>
          <a:bodyPr/>
          <a:lstStyle/>
          <a:p>
            <a:r>
              <a:rPr lang="en-US" dirty="0"/>
              <a:t>The difference in the alpha value changes the speed and accuracy of dealing, as the lower the learning rate, the greater the number of iterations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FCA5F-47CA-4AD9-8FCC-FEBDBC82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6" y="920880"/>
            <a:ext cx="5702299" cy="4453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330862-F60F-4112-B321-DA93FD82B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64" y="2286484"/>
            <a:ext cx="5702299" cy="30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4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F1FD48-9298-4C31-B151-E822A3B24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304800"/>
            <a:ext cx="1141012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9E1A-2571-4B56-90BE-3B015AC5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9939"/>
            <a:ext cx="10396882" cy="7851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rescaling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2B68-BA35-4AF1-A6F9-A32C61737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40557" y="2837464"/>
            <a:ext cx="5234608" cy="133075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Different scales of x, y values lead to an inaccurate drawing that is difficult to work with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84C99-A27E-448E-BAE0-6339A940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25" y="795130"/>
            <a:ext cx="10396882" cy="12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96A2A-1E57-4773-A3A7-79F58CE7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5" y="2053282"/>
            <a:ext cx="5756932" cy="3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5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391</TotalTime>
  <Words>87</Words>
  <Application>Microsoft Office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Impact</vt:lpstr>
      <vt:lpstr>Main Event</vt:lpstr>
      <vt:lpstr>Regression for Multivariable</vt:lpstr>
      <vt:lpstr>Liner Regression for Multivariable</vt:lpstr>
      <vt:lpstr>Combined formula</vt:lpstr>
      <vt:lpstr>Example</vt:lpstr>
      <vt:lpstr>PowerPoint Presentation</vt:lpstr>
      <vt:lpstr>PowerPoint Presentation</vt:lpstr>
      <vt:lpstr>How do we determine the learning Rate?</vt:lpstr>
      <vt:lpstr>PowerPoint Presentation</vt:lpstr>
      <vt:lpstr>Data rescaling</vt:lpstr>
      <vt:lpstr>PowerPoint Presentation</vt:lpstr>
      <vt:lpstr>PowerPoint Presentation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for Multivariable</dc:title>
  <dc:creator>Mahmoud Ragab</dc:creator>
  <cp:lastModifiedBy>Mahmoud Ragab</cp:lastModifiedBy>
  <cp:revision>4</cp:revision>
  <dcterms:created xsi:type="dcterms:W3CDTF">2022-01-31T00:00:27Z</dcterms:created>
  <dcterms:modified xsi:type="dcterms:W3CDTF">2022-02-01T12:25:07Z</dcterms:modified>
</cp:coreProperties>
</file>